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20"/>
  </p:notesMasterIdLst>
  <p:sldIdLst>
    <p:sldId id="2100" r:id="rId4"/>
    <p:sldId id="2101" r:id="rId5"/>
    <p:sldId id="2110" r:id="rId6"/>
    <p:sldId id="2078" r:id="rId7"/>
    <p:sldId id="2104" r:id="rId8"/>
    <p:sldId id="2105" r:id="rId9"/>
    <p:sldId id="2106" r:id="rId10"/>
    <p:sldId id="2108" r:id="rId11"/>
    <p:sldId id="2040" r:id="rId12"/>
    <p:sldId id="2111" r:id="rId13"/>
    <p:sldId id="2112" r:id="rId14"/>
    <p:sldId id="2113" r:id="rId15"/>
    <p:sldId id="2114" r:id="rId16"/>
    <p:sldId id="2115" r:id="rId17"/>
    <p:sldId id="2117" r:id="rId18"/>
    <p:sldId id="21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13"/>
    <p:restoredTop sz="91208"/>
  </p:normalViewPr>
  <p:slideViewPr>
    <p:cSldViewPr snapToGrid="0" snapToObjects="1" showGuides="1">
      <p:cViewPr varScale="1">
        <p:scale>
          <a:sx n="86" d="100"/>
          <a:sy n="86" d="100"/>
        </p:scale>
        <p:origin x="232" y="112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sazuke/items/f8eff69bce0bee083fcf#writing_hand_tone2wsl%E7%92%B0%E5%A2%83%E6%A7%8B%E7%AF%89%E5%80%8B%E4%BA%BA%E7%9A%84%E3%83%A1%E3%83%A2writing_hand_tone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9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https://qiita.com/asazuke/items/f8eff69bce0bee083fcf#writing_hand_tone2wsl%E7%92%B0%E5%A2%83%E6%A7%8B%E7%AF%89%E5%80%8B%E4%BA%BA%E7%9A%84%E3%83%A1%E3%83%A2writing_hand_tone2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1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99E81-81FA-E140-818B-CED4BD36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A40CCD0-80F1-604C-945D-4B13ECE9B2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F8BC9-EF69-3D42-AF3A-7EB33AD29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0227370-719B-0645-9413-D07132681C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526B-34CF-C24C-A0AC-6BC7C30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0CEE733-3577-2941-8293-CF5871721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708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tore/apps/9N9TNGVNDL3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-remote.remote-ws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7957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 version of Ubuntu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838" y="1825625"/>
            <a:ext cx="5012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Install the Japanese language pack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local language to Japanese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Restart Ubuntu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Japanese manuals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JP + Ubuntu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464695" y="1825625"/>
            <a:ext cx="5555105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language-pack-ja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update-locale LANG=ja_JP.UTF8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-ja-dev</a:t>
            </a:r>
          </a:p>
        </p:txBody>
      </p:sp>
    </p:spTree>
    <p:extLst>
      <p:ext uri="{BB962C8B-B14F-4D97-AF65-F5344CB8AC3E}">
        <p14:creationId xmlns:p14="http://schemas.microsoft.com/office/powerpoint/2010/main" val="382181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99226" y="1825625"/>
            <a:ext cx="3197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an SSH key</a:t>
            </a:r>
          </a:p>
          <a:p>
            <a:r>
              <a:rPr lang="en-US" dirty="0"/>
              <a:t>It is required to link with GitHub</a:t>
            </a:r>
          </a:p>
          <a:p>
            <a:r>
              <a:rPr lang="en-US" dirty="0"/>
              <a:t>Leave the questions blank and just ENTER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94872" y="1690688"/>
            <a:ext cx="8424472" cy="5030787"/>
          </a:xfrm>
          <a:prstGeom prst="roundRect">
            <a:avLst>
              <a:gd name="adj" fmla="val 11849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 public/private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 pair.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file in which to save the key (/home/user/.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directory '/home/user/.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passphrase (empty for no passphrase):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same passphrase again: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identification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public key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7051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the key to the clipboard</a:t>
            </a:r>
          </a:p>
          <a:p>
            <a:r>
              <a:rPr lang="en-US" dirty="0"/>
              <a:t>This is needed to be pasted into </a:t>
            </a:r>
            <a:r>
              <a:rPr lang="en-US" dirty="0" err="1"/>
              <a:t>GitHub.com's</a:t>
            </a:r>
            <a:r>
              <a:rPr lang="en-US" dirty="0"/>
              <a:t> setting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56517E-AEB7-3042-8C3E-2BBE1D8B3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227943" y="3180556"/>
            <a:ext cx="6716844" cy="16414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~/.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clip.exe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55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EC584-5C40-7549-BA36-113B22749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6019800" cy="39499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16279-B1ED-9B4A-9792-32FB7495C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/settings</a:t>
            </a:r>
          </a:p>
          <a:p>
            <a:r>
              <a:rPr lang="en-US" dirty="0"/>
              <a:t>&gt; SSH and GPG Keys</a:t>
            </a:r>
          </a:p>
          <a:p>
            <a:r>
              <a:rPr lang="en-US" dirty="0"/>
              <a:t>&gt; click </a:t>
            </a:r>
            <a:r>
              <a:rPr lang="en-US" b="1" dirty="0"/>
              <a:t>New SSH key</a:t>
            </a:r>
            <a:r>
              <a:rPr lang="en-US" dirty="0"/>
              <a:t> button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Windows WSL for Title</a:t>
            </a:r>
          </a:p>
          <a:p>
            <a:r>
              <a:rPr lang="en-US" dirty="0"/>
              <a:t>Paste the public key</a:t>
            </a:r>
          </a:p>
          <a:p>
            <a:endParaRPr lang="en-US" dirty="0"/>
          </a:p>
          <a:p>
            <a:r>
              <a:rPr lang="en-US" dirty="0"/>
              <a:t>&gt; click </a:t>
            </a:r>
            <a:r>
              <a:rPr lang="en-US" b="1" dirty="0"/>
              <a:t>Add SSH key </a:t>
            </a:r>
            <a:r>
              <a:rPr lang="en-US" dirty="0"/>
              <a:t>button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9AA51-EDB8-7747-9350-AFF0ECDE2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</p:spTree>
    <p:extLst>
      <p:ext uri="{BB962C8B-B14F-4D97-AF65-F5344CB8AC3E}">
        <p14:creationId xmlns:p14="http://schemas.microsoft.com/office/powerpoint/2010/main" val="204632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the Settings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866D1B-8A71-E94F-B3D1-430D46ED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02388"/>
          </a:xfrm>
        </p:spPr>
        <p:txBody>
          <a:bodyPr/>
          <a:lstStyle/>
          <a:p>
            <a:r>
              <a:rPr lang="en-US" dirty="0"/>
              <a:t>Confirm the settings with the following commands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615854-BC8B-A94B-AB50-C0F387A2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AA9AA8-A3B4-CB4C-A2AF-B3A6C3F18B3B}"/>
              </a:ext>
            </a:extLst>
          </p:cNvPr>
          <p:cNvSpPr/>
          <p:nvPr/>
        </p:nvSpPr>
        <p:spPr>
          <a:xfrm>
            <a:off x="838199" y="3028013"/>
            <a:ext cx="10515599" cy="346486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authenticity of host '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(13.114.40.48)' can't be established.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 key fingerprint is SHA256:xxx.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continue connecting (yes/no)? yes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Permanently added 'github.com,13.114.40.48' (RSA) to the list of known hosts.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You've successfully authenticated, but GitHub does not provide shell access.</a:t>
            </a:r>
          </a:p>
        </p:txBody>
      </p:sp>
    </p:spTree>
    <p:extLst>
      <p:ext uri="{BB962C8B-B14F-4D97-AF65-F5344CB8AC3E}">
        <p14:creationId xmlns:p14="http://schemas.microsoft.com/office/powerpoint/2010/main" val="185520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+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the Explorer from the current Linux folder, enter:</a:t>
            </a: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open the VS Code from the current Linux folder, enter: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6095999" y="2548328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explorer.exe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203AF4-8252-C34D-95CB-F8FF14C09738}"/>
              </a:ext>
            </a:extLst>
          </p:cNvPr>
          <p:cNvSpPr/>
          <p:nvPr/>
        </p:nvSpPr>
        <p:spPr>
          <a:xfrm>
            <a:off x="6095998" y="4859311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52073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D16A-4198-7445-8942-1EABD50D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+ WLS and GitHub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D7DDDC-8B8F-6445-AF2B-E2394415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7954"/>
            <a:ext cx="5181600" cy="380668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FCFE8E-445A-2944-8DA5-B669C727ED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Instead of using HTTPS </a:t>
            </a:r>
            <a:r>
              <a:rPr lang="en-US" dirty="0">
                <a:sym typeface="Wingdings" pitchFamily="2" charset="2"/>
              </a:rPr>
              <a:t> Use SSH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C856B-E9E8-AB48-86F3-F4F495B21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ym typeface="Wingdings" pitchFamily="2" charset="2"/>
              </a:rPr>
              <a:t>WSL + GitHub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72893E-2EEB-EF40-B7D8-C7B056C342E1}"/>
              </a:ext>
            </a:extLst>
          </p:cNvPr>
          <p:cNvSpPr/>
          <p:nvPr/>
        </p:nvSpPr>
        <p:spPr>
          <a:xfrm>
            <a:off x="6172200" y="3082522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/.../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2C7A00-E70C-994F-988B-9EC50408083D}"/>
              </a:ext>
            </a:extLst>
          </p:cNvPr>
          <p:cNvSpPr/>
          <p:nvPr/>
        </p:nvSpPr>
        <p:spPr>
          <a:xfrm>
            <a:off x="6172200" y="4474356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:.../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9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4188-6421-9F47-8DC0-F548022E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on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A48A1-20F0-7E4E-8183-C8DEE14ED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9D89-E5FC-AD4A-93EB-DB187CD8E6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Ubuntu 18.04 LTS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C3B2B-C7D5-7A41-B276-884E8B42442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#2 Configure WSL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42C5C-8FC8-F04F-9536-DA5B4CADA20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github.com/hangxingliu/wslgit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4311B2-2DA6-934D-BE67-B304CF4C899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#3 Configure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CF0F9B-49B8-3141-9CED-2443FAB7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0" y="4441816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9B0CF-1E6C-3D49-9328-16F1064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4441816"/>
            <a:ext cx="1371600" cy="13716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7DB2BC-0FF5-6B44-B532-CF4BD3C09DF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git@github.com:user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5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F71156-4695-2943-9566-4305CAED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WSL's Required Environment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835DAA-8BCB-CE40-A98D-3B04367899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Start</a:t>
            </a:r>
            <a:r>
              <a:rPr lang="en-US" dirty="0"/>
              <a:t>  button</a:t>
            </a:r>
          </a:p>
          <a:p>
            <a:r>
              <a:rPr lang="en-US" dirty="0"/>
              <a:t>&gt; </a:t>
            </a:r>
            <a:r>
              <a:rPr lang="en-US" b="1" dirty="0"/>
              <a:t>Settings</a:t>
            </a:r>
          </a:p>
          <a:p>
            <a:r>
              <a:rPr lang="en-US" dirty="0"/>
              <a:t>&gt; </a:t>
            </a:r>
            <a:r>
              <a:rPr lang="en-US" b="1" dirty="0"/>
              <a:t>Update &amp; Security</a:t>
            </a:r>
          </a:p>
          <a:p>
            <a:r>
              <a:rPr lang="en-US" dirty="0"/>
              <a:t>&gt; </a:t>
            </a:r>
            <a:r>
              <a:rPr lang="en-US" b="1" dirty="0"/>
              <a:t>Windows Update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C117B6-0D6B-3F4E-A1B4-CC13B9A633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 sure to update your Windows OS</a:t>
            </a:r>
          </a:p>
          <a:p>
            <a:r>
              <a:rPr lang="en-US" dirty="0"/>
              <a:t>Must be Windows 10 Version 1709 (OS build 16299) or later!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559770-3913-E14E-8A7B-383CA0947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69AC68-14DF-D444-8AD6-E15536F1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392"/>
            <a:ext cx="3117954" cy="2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36607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WindowsOptionalFeature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-Online 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FeatureName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Microsoft-Windows-Subsystem-Linux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187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Enable "Windows Subsystem for Linux" optional feature</a:t>
            </a:r>
          </a:p>
          <a:p>
            <a:r>
              <a:rPr lang="en-US" dirty="0"/>
              <a:t>Open PowerShell as Administrator and run the command</a:t>
            </a:r>
          </a:p>
          <a:p>
            <a:r>
              <a:rPr lang="en-US" dirty="0"/>
              <a:t>Restart your computer when prompted.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1EA35-9BD7-494D-BD04-E7E4E714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039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your Linux Distribution of Choice</a:t>
            </a:r>
          </a:p>
          <a:p>
            <a:r>
              <a:rPr lang="en-US" dirty="0"/>
              <a:t>Download and install from the Microsoft Store (see below)</a:t>
            </a:r>
          </a:p>
          <a:p>
            <a:r>
              <a:rPr lang="en-US" dirty="0">
                <a:hlinkClick r:id="rId3"/>
              </a:rPr>
              <a:t>Ubuntu 18.04 LTS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microsoft.com</a:t>
            </a:r>
            <a:r>
              <a:rPr lang="en-US" dirty="0">
                <a:hlinkClick r:id="rId3"/>
              </a:rPr>
              <a:t>/store/apps/9N9TNGVNDL3Q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36BDE-A388-6A43-AC4E-E157121F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6019801" cy="4008159"/>
          </a:xfrm>
          <a:prstGeom prst="rect">
            <a:avLst/>
          </a:prstGeom>
        </p:spPr>
      </p:pic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BF264B-9E88-6041-B5D8-4C392BB77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7887" b="34349"/>
          <a:stretch/>
        </p:blipFill>
        <p:spPr>
          <a:xfrm>
            <a:off x="2913482" y="4344472"/>
            <a:ext cx="3106319" cy="2513528"/>
          </a:xfrm>
        </p:spPr>
      </p:pic>
    </p:spTree>
    <p:extLst>
      <p:ext uri="{BB962C8B-B14F-4D97-AF65-F5344CB8AC3E}">
        <p14:creationId xmlns:p14="http://schemas.microsoft.com/office/powerpoint/2010/main" val="48224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1325563"/>
          </a:xfrm>
        </p:spPr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978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Launch the distro (Ubuntu 18.04)</a:t>
            </a:r>
          </a:p>
          <a:p>
            <a:r>
              <a:rPr lang="en-US" dirty="0"/>
              <a:t>Click the </a:t>
            </a:r>
            <a:r>
              <a:rPr lang="en-US" b="1" dirty="0"/>
              <a:t>launch</a:t>
            </a:r>
            <a:r>
              <a:rPr lang="en-US" dirty="0"/>
              <a:t> button in the Microsoft Store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 up a new Linux user account</a:t>
            </a:r>
          </a:p>
          <a:p>
            <a:r>
              <a:rPr lang="en-US" dirty="0"/>
              <a:t>This user account will not impact your Windows username</a:t>
            </a:r>
          </a:p>
          <a:p>
            <a:r>
              <a:rPr lang="en-US" dirty="0"/>
              <a:t>The password is needed when running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dirty="0"/>
              <a:t>commands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39AB1A-4CF7-6A4E-A9A3-0B4CF813B66A}"/>
              </a:ext>
            </a:extLst>
          </p:cNvPr>
          <p:cNvSpPr/>
          <p:nvPr/>
        </p:nvSpPr>
        <p:spPr>
          <a:xfrm>
            <a:off x="0" y="1825625"/>
            <a:ext cx="6019800" cy="50323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 may take a few minutes...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 create a default UNIX user account. The username does not need to match your Windows username.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more information visit: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aka.ms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wslusers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username: panda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password: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Retype new UNIX password: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passwd: password updated successfully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 successful!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a command as administrator (user "root"), use 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&lt;command&gt;".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"man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sudo_root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for details.</a:t>
            </a:r>
          </a:p>
        </p:txBody>
      </p:sp>
    </p:spTree>
    <p:extLst>
      <p:ext uri="{BB962C8B-B14F-4D97-AF65-F5344CB8AC3E}">
        <p14:creationId xmlns:p14="http://schemas.microsoft.com/office/powerpoint/2010/main" val="327065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&amp; upgrade your distro's packages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Enter </a:t>
            </a:r>
            <a:r>
              <a:rPr lang="en-US" b="1" dirty="0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 when asked "</a:t>
            </a:r>
            <a:r>
              <a:rPr lang="en-US" dirty="0"/>
              <a:t>Do you want to continue? [Y/n]</a:t>
            </a:r>
            <a:r>
              <a:rPr lang="en-US" dirty="0">
                <a:solidFill>
                  <a:prstClr val="black"/>
                </a:solidFill>
              </a:rPr>
              <a:t>"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1971266" y="2867581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update &amp;&amp;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upgrade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C1FD72-846A-A049-A3E4-C26ABF4725AD}"/>
              </a:ext>
            </a:extLst>
          </p:cNvPr>
          <p:cNvSpPr/>
          <p:nvPr/>
        </p:nvSpPr>
        <p:spPr>
          <a:xfrm>
            <a:off x="1971266" y="5054125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install git</a:t>
            </a:r>
          </a:p>
        </p:txBody>
      </p:sp>
    </p:spTree>
    <p:extLst>
      <p:ext uri="{BB962C8B-B14F-4D97-AF65-F5344CB8AC3E}">
        <p14:creationId xmlns:p14="http://schemas.microsoft.com/office/powerpoint/2010/main" val="129565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493A41-03D5-DC46-B631-96878D9D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D75D-F5A3-F248-BA64-9D700A367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6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the </a:t>
            </a:r>
            <a:r>
              <a:rPr lang="en-US" dirty="0">
                <a:hlinkClick r:id="rId2"/>
              </a:rPr>
              <a:t>wslgit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tool to forward all requests for git to WSL</a:t>
            </a:r>
          </a:p>
          <a:p>
            <a:r>
              <a:rPr lang="en-US" dirty="0"/>
              <a:t>Go inside the </a:t>
            </a:r>
            <a:r>
              <a:rPr lang="en-US" dirty="0" err="1"/>
              <a:t>wslgit</a:t>
            </a:r>
            <a:r>
              <a:rPr lang="en-US" dirty="0"/>
              <a:t> folder</a:t>
            </a:r>
          </a:p>
          <a:p>
            <a:r>
              <a:rPr lang="en-US" dirty="0"/>
              <a:t>Move the </a:t>
            </a:r>
            <a:r>
              <a:rPr lang="en-US" b="1" dirty="0" err="1"/>
              <a:t>wslgit.sh</a:t>
            </a:r>
            <a:r>
              <a:rPr lang="en-US" b="1" dirty="0"/>
              <a:t> </a:t>
            </a:r>
            <a:r>
              <a:rPr lang="en-US" dirty="0"/>
              <a:t>file to the WSL executable location in /</a:t>
            </a:r>
            <a:r>
              <a:rPr lang="en-US" dirty="0" err="1"/>
              <a:t>usr</a:t>
            </a:r>
            <a:r>
              <a:rPr lang="en-US" dirty="0"/>
              <a:t>/bin</a:t>
            </a:r>
          </a:p>
          <a:p>
            <a:r>
              <a:rPr lang="en-US" dirty="0"/>
              <a:t>Get back to home folder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3C3CC-8863-E443-B52E-B1E9057E1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5052FB-AFEF-DF47-AAA1-38DAA0BB1C41}"/>
              </a:ext>
            </a:extLst>
          </p:cNvPr>
          <p:cNvSpPr/>
          <p:nvPr/>
        </p:nvSpPr>
        <p:spPr>
          <a:xfrm>
            <a:off x="838200" y="4392117"/>
            <a:ext cx="10515600" cy="232935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hangxingliu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</p:txBody>
      </p:sp>
    </p:spTree>
    <p:extLst>
      <p:ext uri="{BB962C8B-B14F-4D97-AF65-F5344CB8AC3E}">
        <p14:creationId xmlns:p14="http://schemas.microsoft.com/office/powerpoint/2010/main" val="320837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VS Code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205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Remote - WSL VS Code Extension</a:t>
            </a:r>
          </a:p>
          <a:p>
            <a:pPr lvl="1"/>
            <a:r>
              <a:rPr lang="en-US" dirty="0">
                <a:hlinkClick r:id="rId3"/>
              </a:rPr>
              <a:t>https://marketplace.visualstudio.com/items?itemName=ms-vscode-remote.remote-wsl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Go to VS Code Settings to change the </a:t>
            </a:r>
            <a:r>
              <a:rPr lang="en-US" dirty="0" err="1"/>
              <a:t>git.path</a:t>
            </a:r>
            <a:r>
              <a:rPr lang="en-US" dirty="0"/>
              <a:t> object: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WSL + Git + VS Code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DD9CD91-19E6-ED49-9CA0-1A3FF168D520}"/>
              </a:ext>
            </a:extLst>
          </p:cNvPr>
          <p:cNvSpPr/>
          <p:nvPr/>
        </p:nvSpPr>
        <p:spPr>
          <a:xfrm>
            <a:off x="353268" y="3972393"/>
            <a:ext cx="11485464" cy="252048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git.path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"C: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\U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lease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ppData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ackages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anonicalGroupLimited.Ubuntu18.04onWindows_79rhkp1fndgsc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ocalState</a:t>
            </a:r>
            <a:r>
              <a:rPr lang="en-US" sz="2400" b="1" dirty="0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ootfs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\h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slgit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it.bat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8B905-C734-CF4A-9B35-7006177F4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748" b="36843"/>
          <a:stretch/>
        </p:blipFill>
        <p:spPr>
          <a:xfrm>
            <a:off x="8191313" y="782638"/>
            <a:ext cx="4000688" cy="1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250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13683</TotalTime>
  <Words>1144</Words>
  <Application>Microsoft Macintosh PowerPoint</Application>
  <PresentationFormat>Widescreen</PresentationFormat>
  <Paragraphs>167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Proxima Soft</vt:lpstr>
      <vt:lpstr>Custom Design</vt:lpstr>
      <vt:lpstr>2_Custom Design</vt:lpstr>
      <vt:lpstr>1_Custom Design</vt:lpstr>
      <vt:lpstr>PowerPoint Presentation</vt:lpstr>
      <vt:lpstr>Installing Git on Windows</vt:lpstr>
      <vt:lpstr>WSL's Required Environment</vt:lpstr>
      <vt:lpstr>Install Windows Subsystem for Linux (WSL)</vt:lpstr>
      <vt:lpstr>Install Windows Subsystem for Linux (WSL)</vt:lpstr>
      <vt:lpstr>Configure WSL - Initialize</vt:lpstr>
      <vt:lpstr>Configure WSL - Initialize</vt:lpstr>
      <vt:lpstr>Configure WSL - Initialize</vt:lpstr>
      <vt:lpstr>Configure WSL - VS Code</vt:lpstr>
      <vt:lpstr>Japanese version of Ubuntu</vt:lpstr>
      <vt:lpstr>Configure Git + GitHub</vt:lpstr>
      <vt:lpstr>Configure Git + GitHub</vt:lpstr>
      <vt:lpstr>Configure Git + GitHub</vt:lpstr>
      <vt:lpstr>Confirm the Settings</vt:lpstr>
      <vt:lpstr>VS Code + Explorer</vt:lpstr>
      <vt:lpstr>Windows + WLS and GitHub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305</cp:revision>
  <dcterms:created xsi:type="dcterms:W3CDTF">2020-04-01T05:21:59Z</dcterms:created>
  <dcterms:modified xsi:type="dcterms:W3CDTF">2020-05-19T05:25:34Z</dcterms:modified>
  <cp:category/>
</cp:coreProperties>
</file>